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2" d="100"/>
          <a:sy n="62" d="100"/>
        </p:scale>
        <p:origin x="72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694FF-38FC-4213-A1B0-5F0D329479E1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EEB8-7AA6-4B5F-A5AD-A007BDB632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988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694FF-38FC-4213-A1B0-5F0D329479E1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EEB8-7AA6-4B5F-A5AD-A007BDB632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9390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694FF-38FC-4213-A1B0-5F0D329479E1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EEB8-7AA6-4B5F-A5AD-A007BDB632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918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694FF-38FC-4213-A1B0-5F0D329479E1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EEB8-7AA6-4B5F-A5AD-A007BDB632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459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694FF-38FC-4213-A1B0-5F0D329479E1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EEB8-7AA6-4B5F-A5AD-A007BDB632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6355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694FF-38FC-4213-A1B0-5F0D329479E1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EEB8-7AA6-4B5F-A5AD-A007BDB632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39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694FF-38FC-4213-A1B0-5F0D329479E1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EEB8-7AA6-4B5F-A5AD-A007BDB632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080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694FF-38FC-4213-A1B0-5F0D329479E1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EEB8-7AA6-4B5F-A5AD-A007BDB632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464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694FF-38FC-4213-A1B0-5F0D329479E1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EEB8-7AA6-4B5F-A5AD-A007BDB632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69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694FF-38FC-4213-A1B0-5F0D329479E1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EEB8-7AA6-4B5F-A5AD-A007BDB632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720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694FF-38FC-4213-A1B0-5F0D329479E1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4EEB8-7AA6-4B5F-A5AD-A007BDB632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668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694FF-38FC-4213-A1B0-5F0D329479E1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4EEB8-7AA6-4B5F-A5AD-A007BDB632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325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79176" y="658906"/>
            <a:ext cx="9453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МБДОУ «Детский сад №78 комбинированного вида с татарским языком воспитания и обучения» Авиастроительного района г. Казани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72953" y="2514600"/>
            <a:ext cx="6567952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Неделя «Телевидение»</a:t>
            </a:r>
          </a:p>
          <a:p>
            <a:endParaRPr lang="ru-RU" sz="2400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Познавательно-исследовательская деятельность</a:t>
            </a:r>
          </a:p>
          <a:p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 «Телевидение»</a:t>
            </a:r>
          </a:p>
          <a:p>
            <a:endParaRPr lang="ru-RU" sz="2400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Старшая группа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270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485" y="0"/>
            <a:ext cx="5889355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93790" y="433953"/>
            <a:ext cx="3998563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Послушай стих про телевидение, который написал детский писатель Роман Семенович </a:t>
            </a:r>
            <a:r>
              <a:rPr lang="ru-RU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Сеф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/>
              <a:t>youtube.com›watch?v</a:t>
            </a:r>
            <a:r>
              <a:rPr lang="en-US" dirty="0"/>
              <a:t>=Jace0GEMbdo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Вопрос ?</a:t>
            </a:r>
          </a:p>
          <a:p>
            <a:r>
              <a:rPr lang="ru-RU" sz="2400" dirty="0" smtClean="0"/>
              <a:t>Как ты понимаешь что «Иванов Сережа остался ни при чем» ? </a:t>
            </a:r>
          </a:p>
          <a:p>
            <a:r>
              <a:rPr lang="ru-RU" sz="2400" dirty="0" smtClean="0"/>
              <a:t>Почему он ни кем не стал ?</a:t>
            </a:r>
          </a:p>
        </p:txBody>
      </p:sp>
    </p:spTree>
    <p:extLst>
      <p:ext uri="{BB962C8B-B14F-4D97-AF65-F5344CB8AC3E}">
        <p14:creationId xmlns:p14="http://schemas.microsoft.com/office/powerpoint/2010/main" val="3073766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12583" y="15188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138047" y="1334168"/>
            <a:ext cx="6750566" cy="4339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Comic Sans MS" panose="030F0702030302020204" pitchFamily="66" charset="0"/>
              </a:rPr>
              <a:t>           </a:t>
            </a:r>
            <a:r>
              <a:rPr lang="ru-RU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Домашнее задание </a:t>
            </a:r>
          </a:p>
          <a:p>
            <a:endParaRPr lang="ru-RU" sz="28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endParaRPr lang="ru-RU" sz="28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1) Подумай, кем ты хотел работать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на телевидение ?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2) Представь, что ты  корреспондент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На ТВ. Возьми микрофон (или ручку,</a:t>
            </a:r>
          </a:p>
          <a:p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к</a:t>
            </a:r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арандаш…) и задай вопросы тем кто рядом.</a:t>
            </a:r>
          </a:p>
          <a:p>
            <a:pPr marL="457200" indent="-457200">
              <a:buAutoNum type="arabicParenR" startAt="3"/>
            </a:pPr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Нарисуй телевизор с твоей </a:t>
            </a:r>
          </a:p>
          <a:p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с</a:t>
            </a:r>
            <a:r>
              <a:rPr lang="ru-RU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обственной программой.</a:t>
            </a:r>
          </a:p>
          <a:p>
            <a:pPr marL="457200" indent="-457200">
              <a:buAutoNum type="arabicParenR" startAt="3"/>
            </a:pPr>
            <a:endParaRPr lang="ru-RU" sz="24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169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90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223" y="0"/>
            <a:ext cx="11120717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79376" y="2433918"/>
            <a:ext cx="6073329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Для чего нужен телевизор?</a:t>
            </a:r>
          </a:p>
          <a:p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Какие передачи ты любишь смотреть?</a:t>
            </a:r>
          </a:p>
          <a:p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Как называются эти передачи, и </a:t>
            </a:r>
          </a:p>
          <a:p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кто их ведёт?</a:t>
            </a:r>
          </a:p>
          <a:p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Как делаются эти программы?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856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889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143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466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753" y="0"/>
            <a:ext cx="103811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64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548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584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3133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140</Words>
  <Application>Microsoft Office PowerPoint</Application>
  <PresentationFormat>Широкоэкранный</PresentationFormat>
  <Paragraphs>29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Comic Sans MS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Artur</dc:creator>
  <cp:lastModifiedBy>Artur</cp:lastModifiedBy>
  <cp:revision>12</cp:revision>
  <dcterms:created xsi:type="dcterms:W3CDTF">2020-05-03T17:23:37Z</dcterms:created>
  <dcterms:modified xsi:type="dcterms:W3CDTF">2020-05-04T07:20:37Z</dcterms:modified>
</cp:coreProperties>
</file>